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99" r:id="rId3"/>
    <p:sldId id="285" r:id="rId4"/>
    <p:sldId id="286" r:id="rId5"/>
    <p:sldId id="287" r:id="rId6"/>
    <p:sldId id="288" r:id="rId7"/>
    <p:sldId id="293" r:id="rId8"/>
    <p:sldId id="294" r:id="rId9"/>
    <p:sldId id="301" r:id="rId10"/>
    <p:sldId id="300" r:id="rId11"/>
    <p:sldId id="295" r:id="rId12"/>
    <p:sldId id="296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8848F-A299-4159-A59C-04E8C8065CBF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ADB06-2AD0-422F-BA96-E69E27C5BE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6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04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9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164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22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1476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6426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999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3246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1583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649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382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3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2649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8559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34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226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4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9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66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19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5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98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1CB7-8A01-4597-8269-67CDF85C8B30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7" t="6269" r="11052" b="6671"/>
          <a:stretch/>
        </p:blipFill>
        <p:spPr>
          <a:xfrm>
            <a:off x="10439400" y="317500"/>
            <a:ext cx="1346738" cy="14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9BB3-80D2-4134-A60B-1AF1B1E328E6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673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397" y="1058535"/>
            <a:ext cx="5971297" cy="1718733"/>
          </a:xfrm>
        </p:spPr>
        <p:txBody>
          <a:bodyPr anchor="b">
            <a:normAutofit fontScale="90000"/>
          </a:bodyPr>
          <a:lstStyle>
            <a:lvl1pPr algn="ctr">
              <a:defRPr sz="6000"/>
            </a:lvl1pPr>
          </a:lstStyle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FUNDACION UNIVERSITARIA ANTONIO DE AREVALO</a:t>
            </a:r>
            <a:b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UNITECNAR -</a:t>
            </a:r>
            <a:b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87520" y="3095454"/>
            <a:ext cx="3634497" cy="1155499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lnSpc>
                <a:spcPct val="170000"/>
              </a:lnSpc>
            </a:pP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 DE SUSTENTACION</a:t>
            </a:r>
          </a:p>
          <a:p>
            <a:pPr>
              <a:lnSpc>
                <a:spcPct val="170000"/>
              </a:lnSpc>
            </a:pP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 DE AULA</a:t>
            </a:r>
            <a:endParaRPr lang="es-CO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1CDB9B4-11A6-40CF-A9F1-3CDA47D4A2C6}"/>
              </a:ext>
            </a:extLst>
          </p:cNvPr>
          <p:cNvSpPr txBox="1"/>
          <p:nvPr/>
        </p:nvSpPr>
        <p:spPr>
          <a:xfrm>
            <a:off x="2484353" y="5712903"/>
            <a:ext cx="1123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MES-AÑO</a:t>
            </a:r>
            <a:endParaRPr lang="es-CO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37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875679"/>
            <a:ext cx="1395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Bibliografía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PROYECTO (En mayúscula)</a:t>
            </a:r>
          </a:p>
          <a:p>
            <a:pPr algn="ctr"/>
            <a:r>
              <a:rPr lang="es-CO" sz="2000" dirty="0" err="1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8 CuadroTexto">
            <a:extLst>
              <a:ext uri="{FF2B5EF4-FFF2-40B4-BE49-F238E27FC236}">
                <a16:creationId xmlns:a16="http://schemas.microsoft.com/office/drawing/2014/main" id="{3DC01F4B-1ED9-4412-A286-28E1AD52120B}"/>
              </a:ext>
            </a:extLst>
          </p:cNvPr>
          <p:cNvSpPr txBox="1"/>
          <p:nvPr/>
        </p:nvSpPr>
        <p:spPr>
          <a:xfrm>
            <a:off x="806882" y="2562405"/>
            <a:ext cx="10460790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No deben superar la diapositiva.</a:t>
            </a:r>
          </a:p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En Normas APA –ultima </a:t>
            </a:r>
            <a:r>
              <a:rPr lang="es-CO" sz="1600" i="1" dirty="0" err="1">
                <a:solidFill>
                  <a:schemeClr val="accent1">
                    <a:lumMod val="50000"/>
                  </a:schemeClr>
                </a:solidFill>
              </a:rPr>
              <a:t>Edicion</a:t>
            </a: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36780" y="1858901"/>
            <a:ext cx="2159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Anexos (Si los hay)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146957" y="1816105"/>
            <a:ext cx="43863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AUTORES </a:t>
            </a: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(Nombres Completos)</a:t>
            </a:r>
          </a:p>
          <a:p>
            <a:pPr algn="just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FACULTAD DE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PROGRAMA ACADEMICO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uadroTexto 6"/>
          <p:cNvSpPr txBox="1"/>
          <p:nvPr/>
        </p:nvSpPr>
        <p:spPr>
          <a:xfrm>
            <a:off x="6164437" y="1804382"/>
            <a:ext cx="43863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SEMESTRE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ASIGNATURA NUCLEO 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DOCENTE NUCLEO</a:t>
            </a:r>
          </a:p>
          <a:p>
            <a:pPr algn="just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366160" y="5876055"/>
            <a:ext cx="6986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CIUDAD Y FECHA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8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87149" y="1926031"/>
            <a:ext cx="153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8 CuadroTexto">
            <a:extLst>
              <a:ext uri="{FF2B5EF4-FFF2-40B4-BE49-F238E27FC236}">
                <a16:creationId xmlns:a16="http://schemas.microsoft.com/office/drawing/2014/main" id="{6A355697-B613-4C0C-8496-DA8ABA4FD12C}"/>
              </a:ext>
            </a:extLst>
          </p:cNvPr>
          <p:cNvSpPr txBox="1"/>
          <p:nvPr/>
        </p:nvSpPr>
        <p:spPr>
          <a:xfrm>
            <a:off x="887149" y="2431084"/>
            <a:ext cx="10460790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No debe superar la diapositiva. </a:t>
            </a:r>
          </a:p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Se debe sintetizar y desglosar aquí los aspectos mas importante para la presentación</a:t>
            </a:r>
            <a:r>
              <a:rPr lang="es-CO" sz="16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s-CO" sz="1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43834" y="1833735"/>
            <a:ext cx="3277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Planteamiento del Problema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8 CuadroTexto">
            <a:extLst>
              <a:ext uri="{FF2B5EF4-FFF2-40B4-BE49-F238E27FC236}">
                <a16:creationId xmlns:a16="http://schemas.microsoft.com/office/drawing/2014/main" id="{AE4F2FB6-A98D-40A8-AF9C-D9F1BB810FB1}"/>
              </a:ext>
            </a:extLst>
          </p:cNvPr>
          <p:cNvSpPr txBox="1"/>
          <p:nvPr/>
        </p:nvSpPr>
        <p:spPr>
          <a:xfrm>
            <a:off x="887149" y="2431084"/>
            <a:ext cx="10460790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No debe superar la diapositiva. </a:t>
            </a:r>
          </a:p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Se debe sintetizar y desglosar aquí los aspectos mas importante para la presentación</a:t>
            </a:r>
            <a:r>
              <a:rPr lang="es-CO" sz="16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s-CO" sz="1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875680"/>
            <a:ext cx="3084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Formulación del Problema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8 CuadroTexto">
            <a:extLst>
              <a:ext uri="{FF2B5EF4-FFF2-40B4-BE49-F238E27FC236}">
                <a16:creationId xmlns:a16="http://schemas.microsoft.com/office/drawing/2014/main" id="{808D44AD-4F29-4C3B-950F-321BE75C4506}"/>
              </a:ext>
            </a:extLst>
          </p:cNvPr>
          <p:cNvSpPr txBox="1"/>
          <p:nvPr/>
        </p:nvSpPr>
        <p:spPr>
          <a:xfrm>
            <a:off x="887149" y="2431084"/>
            <a:ext cx="10460790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No debe superar la diapositiva. </a:t>
            </a:r>
          </a:p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Se debe sintetizar y desglosar aquí los aspectos mas importante para la presentación</a:t>
            </a:r>
            <a:r>
              <a:rPr lang="es-CO" sz="16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s-CO" sz="1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68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904093"/>
            <a:ext cx="1991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Objetivo General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8E2AC40-8C01-4F58-B79D-2F12C695EEBC}"/>
              </a:ext>
            </a:extLst>
          </p:cNvPr>
          <p:cNvSpPr txBox="1"/>
          <p:nvPr/>
        </p:nvSpPr>
        <p:spPr>
          <a:xfrm>
            <a:off x="922318" y="3521321"/>
            <a:ext cx="2413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Objetivos Específicos</a:t>
            </a:r>
          </a:p>
        </p:txBody>
      </p:sp>
      <p:sp>
        <p:nvSpPr>
          <p:cNvPr id="6" name="8 CuadroTexto">
            <a:extLst>
              <a:ext uri="{FF2B5EF4-FFF2-40B4-BE49-F238E27FC236}">
                <a16:creationId xmlns:a16="http://schemas.microsoft.com/office/drawing/2014/main" id="{19BD5109-D008-4EE5-9675-90F50BD9CF20}"/>
              </a:ext>
            </a:extLst>
          </p:cNvPr>
          <p:cNvSpPr txBox="1"/>
          <p:nvPr/>
        </p:nvSpPr>
        <p:spPr>
          <a:xfrm>
            <a:off x="865605" y="5532108"/>
            <a:ext cx="1046079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No deben superar la diapositiva. </a:t>
            </a:r>
          </a:p>
        </p:txBody>
      </p:sp>
    </p:spTree>
    <p:extLst>
      <p:ext uri="{BB962C8B-B14F-4D97-AF65-F5344CB8AC3E}">
        <p14:creationId xmlns:p14="http://schemas.microsoft.com/office/powerpoint/2010/main" val="395182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833735"/>
            <a:ext cx="1480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accent1">
                    <a:lumMod val="50000"/>
                  </a:schemeClr>
                </a:solidFill>
              </a:rPr>
              <a:t>Justificación</a:t>
            </a:r>
            <a:endParaRPr lang="es-CO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CuadroTexto">
            <a:extLst>
              <a:ext uri="{FF2B5EF4-FFF2-40B4-BE49-F238E27FC236}">
                <a16:creationId xmlns:a16="http://schemas.microsoft.com/office/drawing/2014/main" id="{E90FDBEE-47F6-4285-A11E-204321AC5F42}"/>
              </a:ext>
            </a:extLst>
          </p:cNvPr>
          <p:cNvSpPr txBox="1"/>
          <p:nvPr/>
        </p:nvSpPr>
        <p:spPr>
          <a:xfrm>
            <a:off x="748159" y="5986186"/>
            <a:ext cx="1046079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No deben superar la diapositiva. </a:t>
            </a:r>
          </a:p>
        </p:txBody>
      </p:sp>
    </p:spTree>
    <p:extLst>
      <p:ext uri="{BB962C8B-B14F-4D97-AF65-F5344CB8AC3E}">
        <p14:creationId xmlns:p14="http://schemas.microsoft.com/office/powerpoint/2010/main" val="144128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BFF7BEA-21A8-41F5-A8F9-DCC7E842DFDB}"/>
              </a:ext>
            </a:extLst>
          </p:cNvPr>
          <p:cNvSpPr txBox="1"/>
          <p:nvPr/>
        </p:nvSpPr>
        <p:spPr>
          <a:xfrm>
            <a:off x="855206" y="1952579"/>
            <a:ext cx="1547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accent1">
                    <a:lumMod val="50000"/>
                  </a:schemeClr>
                </a:solidFill>
              </a:rPr>
              <a:t>Metodología</a:t>
            </a:r>
            <a:endParaRPr lang="es-CO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E90FDBEE-47F6-4285-A11E-204321AC5F42}"/>
              </a:ext>
            </a:extLst>
          </p:cNvPr>
          <p:cNvSpPr txBox="1"/>
          <p:nvPr/>
        </p:nvSpPr>
        <p:spPr>
          <a:xfrm>
            <a:off x="748159" y="5986186"/>
            <a:ext cx="1046079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No deben superar la diapositiva. </a:t>
            </a:r>
          </a:p>
        </p:txBody>
      </p:sp>
    </p:spTree>
    <p:extLst>
      <p:ext uri="{BB962C8B-B14F-4D97-AF65-F5344CB8AC3E}">
        <p14:creationId xmlns:p14="http://schemas.microsoft.com/office/powerpoint/2010/main" val="4002821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892457"/>
            <a:ext cx="1348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PROYECTO (En mayúscula)</a:t>
            </a:r>
          </a:p>
          <a:p>
            <a:pPr algn="ctr"/>
            <a:r>
              <a:rPr lang="es-CO" sz="2000" dirty="0" err="1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8 CuadroTexto">
            <a:extLst>
              <a:ext uri="{FF2B5EF4-FFF2-40B4-BE49-F238E27FC236}">
                <a16:creationId xmlns:a16="http://schemas.microsoft.com/office/drawing/2014/main" id="{A3CFF041-AAE7-4714-A026-85DF259BC570}"/>
              </a:ext>
            </a:extLst>
          </p:cNvPr>
          <p:cNvSpPr txBox="1"/>
          <p:nvPr/>
        </p:nvSpPr>
        <p:spPr>
          <a:xfrm>
            <a:off x="865605" y="2570794"/>
            <a:ext cx="1046079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No deben superar la diapositiva. </a:t>
            </a:r>
          </a:p>
        </p:txBody>
      </p:sp>
    </p:spTree>
    <p:extLst>
      <p:ext uri="{BB962C8B-B14F-4D97-AF65-F5344CB8AC3E}">
        <p14:creationId xmlns:p14="http://schemas.microsoft.com/office/powerpoint/2010/main" val="3057818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3187</TotalTime>
  <Words>248</Words>
  <Application>Microsoft Office PowerPoint</Application>
  <PresentationFormat>Panorámica</PresentationFormat>
  <Paragraphs>69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Tema de Office</vt:lpstr>
      <vt:lpstr>1_Tema de Office</vt:lpstr>
      <vt:lpstr>FUNDACION UNIVERSITARIA ANTONIO DE AREVALO - UNITECNAR -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 Ines Sagre Hernandez</dc:creator>
  <cp:lastModifiedBy>Docente Tiempo Completo</cp:lastModifiedBy>
  <cp:revision>239</cp:revision>
  <dcterms:created xsi:type="dcterms:W3CDTF">2018-04-25T21:32:23Z</dcterms:created>
  <dcterms:modified xsi:type="dcterms:W3CDTF">2024-08-20T22:45:32Z</dcterms:modified>
</cp:coreProperties>
</file>