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9" r:id="rId3"/>
    <p:sldId id="285" r:id="rId4"/>
    <p:sldId id="286" r:id="rId5"/>
    <p:sldId id="287" r:id="rId6"/>
    <p:sldId id="288" r:id="rId7"/>
    <p:sldId id="293" r:id="rId8"/>
    <p:sldId id="300" r:id="rId9"/>
    <p:sldId id="294" r:id="rId10"/>
    <p:sldId id="297" r:id="rId11"/>
    <p:sldId id="295" r:id="rId12"/>
    <p:sldId id="296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90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80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0072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7550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3904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9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79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14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9332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0263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442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BB3-80D2-4134-A60B-1AF1B1E328E6}" type="datetimeFigureOut">
              <a:rPr lang="es-CO" smtClean="0"/>
              <a:t>14/11/2023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7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397" y="1058535"/>
            <a:ext cx="5971297" cy="1718733"/>
          </a:xfrm>
        </p:spPr>
        <p:txBody>
          <a:bodyPr anchor="b">
            <a:normAutofit fontScale="90000"/>
          </a:bodyPr>
          <a:lstStyle>
            <a:lvl1pPr algn="ctr">
              <a:defRPr sz="6000"/>
            </a:lvl1pPr>
          </a:lstStyle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FUNDACION UNIVERSITARIA ANTONIO DE AREVALO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UNITECNAR -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5698" y="3236761"/>
            <a:ext cx="3634497" cy="1155499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DE SUSTENTACION</a:t>
            </a:r>
          </a:p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PROYECTOS DE AULA</a:t>
            </a:r>
          </a:p>
          <a:p>
            <a:endParaRPr lang="es-CO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CDB9B4-11A6-40CF-A9F1-3CDA47D4A2C6}"/>
              </a:ext>
            </a:extLst>
          </p:cNvPr>
          <p:cNvSpPr txBox="1"/>
          <p:nvPr/>
        </p:nvSpPr>
        <p:spPr>
          <a:xfrm>
            <a:off x="2701255" y="5184396"/>
            <a:ext cx="112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MES-AÑO</a:t>
            </a:r>
            <a:endParaRPr kumimoji="0" lang="es-CO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93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Bibliografía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Anexos (Si los hay)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63735" y="1829666"/>
            <a:ext cx="43863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AUTORES </a:t>
            </a: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(Nombres Completos)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FACULTAD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PROGRAMA ACADEMICO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SEMESTRE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ASIGNATURA NUCLEO 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DOCENTE NUCLEO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CIUDAD Y FECHA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993143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La introducción no debe superar los siete renglones en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de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Planteamiento del Problema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Formulación del Problema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048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 General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36B5FFF-F98D-4944-8070-912A00C721AD}"/>
              </a:ext>
            </a:extLst>
          </p:cNvPr>
          <p:cNvSpPr txBox="1"/>
          <p:nvPr/>
        </p:nvSpPr>
        <p:spPr>
          <a:xfrm>
            <a:off x="821631" y="3228945"/>
            <a:ext cx="2413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Objetivos Específicos</a:t>
            </a:r>
          </a:p>
        </p:txBody>
      </p:sp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33735"/>
            <a:ext cx="1480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Justificación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TITULO DEL PROYECTO (En mayúscula)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Xxxxxxxxxxxxxxxxxxxxxxxxxxxxxxxxxxxxxxxxxxxxxxxxxxxxxxxxxx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BFF7BEA-21A8-41F5-A8F9-DCC7E842DFDB}"/>
              </a:ext>
            </a:extLst>
          </p:cNvPr>
          <p:cNvSpPr txBox="1"/>
          <p:nvPr/>
        </p:nvSpPr>
        <p:spPr>
          <a:xfrm>
            <a:off x="922318" y="3647155"/>
            <a:ext cx="154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Metodología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41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78395" y="1766623"/>
            <a:ext cx="2627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Análisis y Conclusiones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5586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181</Words>
  <Application>Microsoft Office PowerPoint</Application>
  <PresentationFormat>Panorámica</PresentationFormat>
  <Paragraphs>60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de Office</vt:lpstr>
      <vt:lpstr>1_Tema de Office</vt:lpstr>
      <vt:lpstr>FUNDACION UNIVERSITARIA ANTONIO DE AREVALO - UNITECNAR -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Docente Tiempo Completo</cp:lastModifiedBy>
  <cp:revision>233</cp:revision>
  <dcterms:created xsi:type="dcterms:W3CDTF">2018-04-25T21:32:23Z</dcterms:created>
  <dcterms:modified xsi:type="dcterms:W3CDTF">2023-11-14T21:14:25Z</dcterms:modified>
</cp:coreProperties>
</file>